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4" r:id="rId6"/>
    <p:sldId id="260" r:id="rId7"/>
    <p:sldId id="261" r:id="rId8"/>
    <p:sldId id="262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42F263-B84C-4457-866F-0A5C214691C0}">
          <p14:sldIdLst>
            <p14:sldId id="256"/>
            <p14:sldId id="257"/>
            <p14:sldId id="259"/>
            <p14:sldId id="263"/>
            <p14:sldId id="264"/>
          </p14:sldIdLst>
        </p14:section>
        <p14:section name="제목 없는 구역" id="{DC430B1D-82DD-4EEB-841F-048286316453}">
          <p14:sldIdLst>
            <p14:sldId id="260"/>
            <p14:sldId id="261"/>
            <p14:sldId id="262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6" autoAdjust="0"/>
  </p:normalViewPr>
  <p:slideViewPr>
    <p:cSldViewPr snapToGrid="0">
      <p:cViewPr varScale="1">
        <p:scale>
          <a:sx n="107" d="100"/>
          <a:sy n="107" d="100"/>
        </p:scale>
        <p:origin x="10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0214B-8371-4049-A376-18260CE6D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71B6-1F4B-434C-941A-8BBDAF3C7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198B7-D558-4A5E-9830-F82414B4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C20DB-F8E6-4EB0-B792-D064B6EE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C682E-498B-41DB-B328-3F6A2FC5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6F03-D337-4CC3-8E2B-49D6E7F3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A288F-C9B3-4C60-AD55-86B15429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A80E-8E6A-451D-92EC-EC47937E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C3128-9D13-41BE-95B8-354C4DA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99FEC-279E-4402-8D2E-B7A37C5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2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6B43D-1D91-4CA5-A3D5-ABA224E22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E38C-7F0A-4C63-AA57-2220844B7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322E4-7727-40BB-AE5B-1924928E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5C373-7D7E-4EBE-A755-B47CF78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1B7E5-D451-4AFE-856B-4CDEAD69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2D87A-C90D-457A-99A5-9ABAF1CC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2E2C0-1E4A-416B-A2A7-7F929A02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B94ED-0597-4D76-825A-74A5779B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C3DF-DD69-41EF-8CA5-FEA9AAB8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BA97D-E33E-4847-ADCA-D0D3C4BC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823D-D30A-46F1-96A2-BBCF061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82C89-59F5-40E1-BBC1-F3C54A43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EC73-9685-468F-B2F0-666855C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80AB7-106E-4957-B34C-43D34205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B29F2-BFC7-470C-866B-4F59DC8B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5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81B4-028D-4D5F-B05D-1CAC5FD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0FF73-89A7-40E8-A112-0909BF20E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746905-1E5A-4929-9112-B4D92FF9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8FA78-AB44-4CED-841F-87E82500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EC361-F0E0-42F3-894B-5AC616D6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30A2A-30EC-49EB-AF74-01C78219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0BE8F-8C09-4310-AC18-1DE67062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5F3E3-3DD3-4B34-8779-B704DF4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9C39C5-0D16-4577-9369-15DC2ABF1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B76DCE-6459-4994-9A37-084C7FE41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83B27-5796-4446-9A7A-26373F7E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6AC20E-C031-403D-AEA8-7A7EC78B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D0432-C46B-4A2F-9337-E5246963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4C0C8-B29A-4B82-AD3C-EBD45C7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9D876-EBCB-441D-92C2-C1C6783B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5793A-F6B8-4F60-A894-DCE7362F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367CE-3D19-4F17-BC99-8A88BA76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3B72F-510C-4EBD-9F61-7B503020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24976B-D518-4557-B8AE-AABEC4F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E5CCAF-EDA9-49E6-8862-E627DDB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96815-A66C-4DD0-B816-72B0E14B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4740-1104-4B5C-BF35-35FD038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E2DEB-9700-4D1E-9899-E34022C0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98776-1822-41AB-96E9-C1D45C2B6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0AABF-AE69-4E75-968B-B50A8B1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E22B1-4F5E-421E-BE84-E824E941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0F3548-D77C-421B-B079-1D21E4E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6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5ACED-1827-4D97-81CD-C1E641A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18C1F-2791-4417-8578-CE013A6AE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16DCC-56E5-4A18-84B2-7F83096D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A47DB-CE1B-46BB-9B83-E5E3C1AD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3511B-5940-4B2E-B76A-EDE3E39D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4BF56-08A1-42CF-ADD5-1E3F0B78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6E1A17-D54A-4D10-8E04-FA9457F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36819-7D29-4A63-9E2C-CEF230E9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C70F6-AC86-4242-9145-957D0C42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F50-785F-4ABF-ACD4-1BFC9A78FDCC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6A69A-53F4-4FF8-9CDA-ED479C2E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0DB89-A647-4D24-B8B8-E4A09697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DF35-2B8D-4CD3-9DA5-11314A292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Proffeine0327/pathfinding-re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Proffeine0327/slime-defen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roffeine0327/TowerDefen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roffeine0327/2024-region-tech-compet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roffeine0327/SchoolPresentation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kim-jeong-min-1/2022-July-GameJam/tree/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Proffeine0327/EscapeFr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Proffeine0327/3D-Rende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D02DA5-315A-41FE-BC6F-126E6DCA1A22}"/>
              </a:ext>
            </a:extLst>
          </p:cNvPr>
          <p:cNvSpPr/>
          <p:nvPr/>
        </p:nvSpPr>
        <p:spPr>
          <a:xfrm>
            <a:off x="-71842" y="-2"/>
            <a:ext cx="8396524" cy="6858002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450B016-2D55-4ADE-B807-A0D8F877E5C0}"/>
              </a:ext>
            </a:extLst>
          </p:cNvPr>
          <p:cNvSpPr/>
          <p:nvPr/>
        </p:nvSpPr>
        <p:spPr>
          <a:xfrm>
            <a:off x="4957482" y="0"/>
            <a:ext cx="6248400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EF7B88-AD97-4703-AF01-304D50F7E233}"/>
              </a:ext>
            </a:extLst>
          </p:cNvPr>
          <p:cNvSpPr/>
          <p:nvPr/>
        </p:nvSpPr>
        <p:spPr>
          <a:xfrm>
            <a:off x="8937812" y="0"/>
            <a:ext cx="325418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2ECC-6A16-4227-BE21-7CA6E3F62465}"/>
              </a:ext>
            </a:extLst>
          </p:cNvPr>
          <p:cNvSpPr txBox="1"/>
          <p:nvPr/>
        </p:nvSpPr>
        <p:spPr>
          <a:xfrm>
            <a:off x="6734755" y="4075714"/>
            <a:ext cx="513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BETTER </a:t>
            </a:r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and</a:t>
            </a:r>
            <a:r>
              <a:rPr lang="en-US" altLang="ko-KR" sz="32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BETTER</a:t>
            </a:r>
            <a:endParaRPr lang="ko-KR" altLang="en-US" sz="3200" dirty="0">
              <a:solidFill>
                <a:schemeClr val="accent2"/>
              </a:solidFill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105E7-76C1-4749-8D05-A96A0266797D}"/>
              </a:ext>
            </a:extLst>
          </p:cNvPr>
          <p:cNvSpPr/>
          <p:nvPr/>
        </p:nvSpPr>
        <p:spPr>
          <a:xfrm>
            <a:off x="7013385" y="4646593"/>
            <a:ext cx="485438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50A65-118D-47B4-B707-339E97AAD18B}"/>
              </a:ext>
            </a:extLst>
          </p:cNvPr>
          <p:cNvSpPr txBox="1"/>
          <p:nvPr/>
        </p:nvSpPr>
        <p:spPr>
          <a:xfrm>
            <a:off x="9906000" y="4701276"/>
            <a:ext cx="1961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김웅섭</a:t>
            </a:r>
            <a:r>
              <a:rPr lang="en-US" altLang="ko-KR" sz="3200" dirty="0"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 </a:t>
            </a:r>
            <a:endParaRPr lang="ko-KR" altLang="en-US" sz="3200" dirty="0">
              <a:latin typeface="해피니스 산스 인쇄용 타이틀" panose="02000900000000000000" pitchFamily="2" charset="-127"/>
              <a:ea typeface="해피니스 산스 인쇄용 타이틀" panose="020009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AE6BD-4999-4589-86B3-364E30E6E649}"/>
              </a:ext>
            </a:extLst>
          </p:cNvPr>
          <p:cNvSpPr txBox="1"/>
          <p:nvPr/>
        </p:nvSpPr>
        <p:spPr>
          <a:xfrm>
            <a:off x="5994930" y="4751773"/>
            <a:ext cx="42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accent2"/>
                </a:solidFill>
                <a:latin typeface="해피니스 산스 인쇄용 타이틀" panose="02000900000000000000" pitchFamily="2" charset="-127"/>
                <a:ea typeface="해피니스 산스 인쇄용 타이틀" panose="02000900000000000000" pitchFamily="2" charset="-127"/>
              </a:rPr>
              <a:t>매 시간 발전하는 개발자</a:t>
            </a:r>
          </a:p>
        </p:txBody>
      </p:sp>
    </p:spTree>
    <p:extLst>
      <p:ext uri="{BB962C8B-B14F-4D97-AF65-F5344CB8AC3E}">
        <p14:creationId xmlns:p14="http://schemas.microsoft.com/office/powerpoint/2010/main" val="18761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알고리즘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알고리즘의 연구를 위하여 만들었던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A*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 알고있었는데 우연히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알게된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JPS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알고리즘에 대하여 호기심을 가지게 되었고 그에 대한 코드를 구현하여 성능을 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#Astar #JPS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54AA6-BF15-4FE4-9FC5-9C23FF14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36" y="116542"/>
            <a:ext cx="4412512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4D4566-EED1-4B4B-8F32-47F61ED8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22" y="1647330"/>
            <a:ext cx="4042707" cy="21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20" y="122860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소개</a:t>
            </a:r>
            <a:endParaRPr lang="ko-KR" altLang="en-US" sz="40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B6CE-3219-4393-9213-AC6F3EF6473A}"/>
              </a:ext>
            </a:extLst>
          </p:cNvPr>
          <p:cNvSpPr txBox="1"/>
          <p:nvPr/>
        </p:nvSpPr>
        <p:spPr>
          <a:xfrm>
            <a:off x="74420" y="1460467"/>
            <a:ext cx="3145030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프로필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이름        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김웅섭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생년월일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2006. 03. 27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전화번호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010-4060-1993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021B-5343-404B-89FC-6104F89F6B9C}"/>
              </a:ext>
            </a:extLst>
          </p:cNvPr>
          <p:cNvSpPr txBox="1"/>
          <p:nvPr/>
        </p:nvSpPr>
        <p:spPr>
          <a:xfrm>
            <a:off x="74420" y="3581401"/>
            <a:ext cx="352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ED7D31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이력</a:t>
            </a:r>
            <a:endParaRPr lang="en-US" altLang="ko-KR" sz="2400" dirty="0">
              <a:solidFill>
                <a:srgbClr val="ED7D31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 출전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2022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여름방학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출전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교과 우수상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 프로그래밍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GTQ Excel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자격증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ACA5F-2AAA-4828-9839-330C781CFA90}"/>
              </a:ext>
            </a:extLst>
          </p:cNvPr>
          <p:cNvSpPr/>
          <p:nvPr/>
        </p:nvSpPr>
        <p:spPr>
          <a:xfrm>
            <a:off x="3600450" y="998518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73445-6159-4C91-925D-0113AD509C4B}"/>
              </a:ext>
            </a:extLst>
          </p:cNvPr>
          <p:cNvSpPr txBox="1"/>
          <p:nvPr/>
        </p:nvSpPr>
        <p:spPr>
          <a:xfrm>
            <a:off x="3600450" y="527864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E889E-4DEC-46A3-AA92-3FE8B757AB32}"/>
              </a:ext>
            </a:extLst>
          </p:cNvPr>
          <p:cNvSpPr txBox="1"/>
          <p:nvPr/>
        </p:nvSpPr>
        <p:spPr>
          <a:xfrm>
            <a:off x="3733800" y="1146989"/>
            <a:ext cx="361509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1.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2. 2023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3. 2024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기능대회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연습작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4.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 스크램블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5.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6. Escape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7. 3D Rendering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            8. </a:t>
            </a:r>
            <a:r>
              <a:rPr lang="ko-KR" altLang="en-US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길찾기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알고리즘 연구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ko-KR" altLang="en-US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FD2A7A-0CC0-4877-A3ED-EE7C692BBACD}"/>
              </a:ext>
            </a:extLst>
          </p:cNvPr>
          <p:cNvSpPr/>
          <p:nvPr/>
        </p:nvSpPr>
        <p:spPr>
          <a:xfrm>
            <a:off x="4533903" y="5688151"/>
            <a:ext cx="4854385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디펜스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3410" y="1001045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모바일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7960266" y="44110"/>
            <a:ext cx="404253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구글 플레이 스토어에 출시를 목적으로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만들던 디펜스 게임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 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목표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모든 라운드 클리어 또는 최대한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오래 살아남는 것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아군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슬라임은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같은 종류와 같은 레벨인 다른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슬라임과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합치면 된다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.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이외에도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증강체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구조물 파괴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전략적으로 스테이지를 클리어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해야되는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출시 목적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슬라임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모바일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7960266" y="3671642"/>
            <a:ext cx="4231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데이터 파싱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Google Spread Sheet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에서 데이터를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자동으로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파싱하여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사용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7960266" y="4687305"/>
            <a:ext cx="4240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ko-KR" altLang="en-US" sz="24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Observer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pattern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사용해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스탯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시스템 구현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ko-KR" altLang="en-US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E9BD9F-4B1E-48D1-960B-AE1A2A1E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56" y="44110"/>
            <a:ext cx="3803410" cy="2124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234CB2-0C8A-48E5-96A5-BEC9C18A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306" y="1365341"/>
            <a:ext cx="3623024" cy="20143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EC163-FF2F-4867-B69E-AD11D42F22ED}"/>
              </a:ext>
            </a:extLst>
          </p:cNvPr>
          <p:cNvSpPr txBox="1"/>
          <p:nvPr/>
        </p:nvSpPr>
        <p:spPr>
          <a:xfrm>
            <a:off x="7960266" y="5702968"/>
            <a:ext cx="4240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최적화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Batching, Occlusion culling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 사용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7DF9AF-EF6D-4390-99D5-BED87DD5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145" y="3473529"/>
            <a:ext cx="2415129" cy="33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7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7960266" y="34123"/>
            <a:ext cx="36064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2023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전국 기능경기대회에서 만들기 위하여 제작하였던 타워 디펜스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도우미로서 기능경기대회를 참여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54305"/>
            <a:ext cx="398588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#2023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기능경기대회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디펜스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#2.5D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7994443" y="3429000"/>
            <a:ext cx="4028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빌보드 시스템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2.5D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구현을 위해 캐릭터에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7994443" y="4167664"/>
            <a:ext cx="4028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Static class extension, Lerp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구현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E857F3-009F-45ED-B2E7-D865952C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15" y="154122"/>
            <a:ext cx="3774558" cy="202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B0DA6-0E52-41E5-808E-8387D145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173" y="1570837"/>
            <a:ext cx="3669826" cy="19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기능대회 연습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주일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2024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지방 기능 경기대회를 나가기 위하여 연습하였던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대회에서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5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등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(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장려상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)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을 수상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움직임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Wheel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가 아닌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Sphere Collider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54799" y="4798372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Tween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시스템 구현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Static class extension, Lerp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이용해 구현</a:t>
            </a:r>
            <a:endParaRPr lang="ko-KR" altLang="en-US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0D807F-9DC0-42C4-8873-E0681C8C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10" y="153931"/>
            <a:ext cx="4092127" cy="2199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60A90D-C97E-4106-BC52-274828E2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10" y="1438784"/>
            <a:ext cx="4009814" cy="21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6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스크램블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89013" y="1469271"/>
            <a:ext cx="351650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진행 했던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뱀파이어 서바이벌과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Brotato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의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강화 능력을 레퍼런스 삼아서 게임을 기획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848674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과제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뱀서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라이크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#Brotato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몬스터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715799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개발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빠른 속도를 위한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프리펩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중심의 개발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54799" y="4628527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Service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Locator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패턴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Singleton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대신 사용하여 결합도를 낮춤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E1857D-D4F3-4993-B96B-11C307BF9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81" y="141704"/>
            <a:ext cx="4147394" cy="2300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D2D568-835B-43DF-9F01-96F70CDD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72" y="1325480"/>
            <a:ext cx="3996345" cy="22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좀비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922506"/>
            <a:ext cx="3516506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</a:t>
            </a:r>
            <a:r>
              <a:rPr lang="en-US" altLang="ko-KR" sz="2000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ki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3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학년때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교내에서 시행하였던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제작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계속해서 나오는 좀비들을 처치하고 아이템을 먹어서 최대한 오래 살아남는 게임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 작업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6264172"/>
            <a:ext cx="351650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핀볼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좀비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4223610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적 움직임 시스템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Dictionary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사용하여 구현 및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54799" y="5130419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최적화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Object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Pool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25A91-705D-43F8-AA6D-24278B11E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92" y="116542"/>
            <a:ext cx="1966162" cy="3477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07A05E-19BF-4CB7-8B08-6C2BE4EE1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56" y="252375"/>
            <a:ext cx="1966158" cy="3513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3540A3-BE79-4F44-8B4E-97A2C8E95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116" y="379215"/>
            <a:ext cx="2012621" cy="35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9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Escape</a:t>
            </a:r>
            <a:r>
              <a:rPr lang="ko-KR" altLang="en-US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From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그래픽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기획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개월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	    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교내 동아리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게임잼에서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제작했던 공포게임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작업자가 층을 맡아 작업을 했으며 </a:t>
            </a: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2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층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,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플레이어를 작업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IMSCARED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라는 게임을 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레퍼런스로 해서 기획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동아리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게임잼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공포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#Pixelate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4060301" y="3918008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Custom Shader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Pixelate, Retro Shader 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구현 및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A4B0B-0AD1-46D0-868C-BE4DECBBA8DC}"/>
              </a:ext>
            </a:extLst>
          </p:cNvPr>
          <p:cNvSpPr txBox="1"/>
          <p:nvPr/>
        </p:nvSpPr>
        <p:spPr>
          <a:xfrm>
            <a:off x="4154799" y="4837825"/>
            <a:ext cx="786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</a:t>
            </a:r>
            <a:r>
              <a:rPr lang="en-US" altLang="ko-KR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Custom Render Feature </a:t>
            </a:r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제작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URP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Pipline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에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Shader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를 적용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D9475B-5C83-4B56-9931-B3757A3F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14" y="134471"/>
            <a:ext cx="3416071" cy="19041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8837CB-F22C-4447-9AC3-D15D0181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025" y="1554764"/>
            <a:ext cx="3869104" cy="21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9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C6643D-2F0F-44DF-BEC7-436B67357476}"/>
              </a:ext>
            </a:extLst>
          </p:cNvPr>
          <p:cNvSpPr/>
          <p:nvPr/>
        </p:nvSpPr>
        <p:spPr>
          <a:xfrm flipH="1">
            <a:off x="-1452282" y="0"/>
            <a:ext cx="5692588" cy="68580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CFA7B-2689-4CE2-994E-B703AAC8DAEB}"/>
              </a:ext>
            </a:extLst>
          </p:cNvPr>
          <p:cNvSpPr txBox="1"/>
          <p:nvPr/>
        </p:nvSpPr>
        <p:spPr>
          <a:xfrm>
            <a:off x="74419" y="134471"/>
            <a:ext cx="2878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Rendering</a:t>
            </a:r>
            <a:endParaRPr lang="ko-KR" altLang="en-US" sz="36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6A66-2A88-430D-A919-C787D66B012A}"/>
              </a:ext>
            </a:extLst>
          </p:cNvPr>
          <p:cNvSpPr txBox="1"/>
          <p:nvPr/>
        </p:nvSpPr>
        <p:spPr>
          <a:xfrm>
            <a:off x="74419" y="1334800"/>
            <a:ext cx="3516506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링크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</a:p>
          <a:p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  <a:hlinkClick r:id="rId2"/>
              </a:rPr>
              <a:t>https://github.com/Pr...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플랫폼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컴퓨터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사용 언어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C#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인원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프로그래밍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개발 기간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: 1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일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역할         </a:t>
            </a:r>
            <a:r>
              <a:rPr lang="en-US" altLang="ko-KR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: </a:t>
            </a:r>
            <a:r>
              <a:rPr lang="ko-KR" altLang="en-US" sz="2000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메인 프로그래밍</a:t>
            </a:r>
            <a:endParaRPr lang="en-US" altLang="ko-KR" sz="2000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1471-9863-44D7-A24E-422FE1F2F53D}"/>
              </a:ext>
            </a:extLst>
          </p:cNvPr>
          <p:cNvSpPr txBox="1"/>
          <p:nvPr/>
        </p:nvSpPr>
        <p:spPr>
          <a:xfrm>
            <a:off x="8511129" y="116542"/>
            <a:ext cx="36064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게임 설명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인터넷에서 </a:t>
            </a:r>
            <a:r>
              <a:rPr lang="ko-KR" altLang="en-US" dirty="0" err="1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우연찮게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찾아본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 Object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영상에 호기심이 생겨서 연구한 프로젝트</a:t>
            </a:r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endParaRPr lang="en-US" altLang="ko-KR" dirty="0"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3D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</a:t>
            </a:r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Rendering</a:t>
            </a:r>
            <a:r>
              <a:rPr lang="ko-KR" altLang="en-US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 을 구현하기 위하여 삼각함수와 행렬의 사용법을 이해하고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33FC-2A97-4417-9757-69608C36A11F}"/>
              </a:ext>
            </a:extLst>
          </p:cNvPr>
          <p:cNvSpPr txBox="1"/>
          <p:nvPr/>
        </p:nvSpPr>
        <p:spPr>
          <a:xfrm>
            <a:off x="74419" y="5983145"/>
            <a:ext cx="351650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#Rendering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# Math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C7EA3-0116-435A-8EDF-70A13B2A189A}"/>
              </a:ext>
            </a:extLst>
          </p:cNvPr>
          <p:cNvSpPr txBox="1"/>
          <p:nvPr/>
        </p:nvSpPr>
        <p:spPr>
          <a:xfrm>
            <a:off x="3923056" y="3310936"/>
            <a:ext cx="8057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● 수학</a:t>
            </a:r>
            <a:endParaRPr lang="en-US" altLang="ko-KR" sz="2400" dirty="0">
              <a:solidFill>
                <a:schemeClr val="accent2"/>
              </a:solidFill>
              <a:latin typeface="해피니스 산스 인쇄용 볼드" panose="02000800000000000000" pitchFamily="2" charset="-127"/>
              <a:ea typeface="해피니스 산스 인쇄용 볼드" panose="02000800000000000000" pitchFamily="2" charset="-127"/>
            </a:endParaRPr>
          </a:p>
          <a:p>
            <a:r>
              <a:rPr lang="en-US" altLang="ko-KR" dirty="0">
                <a:latin typeface="해피니스 산스 인쇄용 볼드" panose="02000800000000000000" pitchFamily="2" charset="-127"/>
                <a:ea typeface="해피니스 산스 인쇄용 볼드" panose="02000800000000000000" pitchFamily="2" charset="-127"/>
              </a:rPr>
              <a:t>Camera Projection, Rotation Matrix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090828-1DC7-4C25-A82E-3BB0CBDF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01" y="607843"/>
            <a:ext cx="4270417" cy="22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50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804</Words>
  <Application>Microsoft Office PowerPoint</Application>
  <PresentationFormat>와이드스크린</PresentationFormat>
  <Paragraphs>197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해피니스 산스 인쇄용 볼드</vt:lpstr>
      <vt:lpstr>해피니스 산스 인쇄용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김웅섭</dc:creator>
  <cp:lastModifiedBy>김웅섭</cp:lastModifiedBy>
  <cp:revision>250</cp:revision>
  <dcterms:created xsi:type="dcterms:W3CDTF">2024-04-10T23:02:10Z</dcterms:created>
  <dcterms:modified xsi:type="dcterms:W3CDTF">2024-06-03T07:04:39Z</dcterms:modified>
</cp:coreProperties>
</file>